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5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8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3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0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9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3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7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01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FEAF-060F-4F24-8431-408C6AD3EBA1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BC19-DE45-4996-883A-A6AF2AD9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elz.com/trailer-clips/66302/the-future-of-3d-movies" TargetMode="External"/><Relationship Id="rId2" Type="http://schemas.openxmlformats.org/officeDocument/2006/relationships/hyperlink" Target="http://www.youtube.com/watch?v=bZVAM40kI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Evolution of 3D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Section B – Evolution of Digital Media</a:t>
            </a:r>
          </a:p>
          <a:p>
            <a:r>
              <a:rPr lang="en-GB" dirty="0" smtClean="0"/>
              <a:t>By Louisa and Mia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3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3D?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3D TV and the human eye have a lot in common. Since our eyes are spaced apart, the left and right eyes see images from a slightly different perspective. Our brain then combines the two images to create a 3D impression. 3D TV works in the same way. Two images – each from a slightly different angle - are viewed through the 3D glasses and then combined by the brain to create a 3D image.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2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3D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r>
              <a:rPr lang="en-GB" dirty="0" smtClean="0"/>
              <a:t>1890 - English filmmaker and inventor William </a:t>
            </a:r>
            <a:r>
              <a:rPr lang="en-GB" dirty="0" err="1" smtClean="0"/>
              <a:t>Friese</a:t>
            </a:r>
            <a:r>
              <a:rPr lang="en-GB" dirty="0" smtClean="0"/>
              <a:t>-Greene projected both left and right images on one screen and provided people with red and green glasses, resulting in a 3D effect when watching the film.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9" r="15373"/>
          <a:stretch/>
        </p:blipFill>
        <p:spPr bwMode="auto">
          <a:xfrm>
            <a:off x="6093244" y="3645024"/>
            <a:ext cx="3050756" cy="293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4047257"/>
            <a:ext cx="5760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3200" dirty="0" smtClean="0"/>
              <a:t>The first 3D film, The Power of Love, was released; red and green polarised films were viewed through red and green glasses to create the 3D effect.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62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3D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1970 - Film Director Allan </a:t>
            </a:r>
            <a:r>
              <a:rPr lang="en-GB" dirty="0" err="1" smtClean="0"/>
              <a:t>Sollipant</a:t>
            </a:r>
            <a:r>
              <a:rPr lang="en-GB" dirty="0" smtClean="0"/>
              <a:t> and </a:t>
            </a:r>
            <a:r>
              <a:rPr lang="en-GB" dirty="0" err="1" smtClean="0"/>
              <a:t>Opticist</a:t>
            </a:r>
            <a:r>
              <a:rPr lang="en-GB" dirty="0" smtClean="0"/>
              <a:t> Chris Condon created a new 3D technology called Stereovision. This new 3D method replaced the use of two separate films on two screens with a new 3D film that was projected onto a single screen.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6322" y="4581128"/>
            <a:ext cx="4723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3200" dirty="0" smtClean="0"/>
              <a:t>2004 - The first IMAX 3D movie, The Polar Express, was released. 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6" t="11665" r="7844"/>
          <a:stretch/>
        </p:blipFill>
        <p:spPr bwMode="auto">
          <a:xfrm>
            <a:off x="6156176" y="4581128"/>
            <a:ext cx="2688776" cy="218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9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3D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2010 - The release of Oscar-winning Avatar brought renewed interest to 3D television. 3D TVs using Shutter Glasses 3D technology launched in 2010. </a:t>
            </a:r>
          </a:p>
          <a:p>
            <a:r>
              <a:rPr lang="en-GB" dirty="0" smtClean="0"/>
              <a:t>2011 - Shutter glasses 3D technology was followed by FPR (Film Patterned Retarder) 3D technology, launched in 2011 FPR allows viewers to enjoy the 3D TV experience while wearing lightweight battery-free glasses.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of 3D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www.youtube.com/watch?v=bZVAM40kIMs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http://www.Reelz.com/trailer-clips/66302/the-future-of-3d-movies</a:t>
            </a:r>
            <a:endParaRPr lang="en-GB" dirty="0" smtClean="0"/>
          </a:p>
          <a:p>
            <a:r>
              <a:rPr lang="en-GB" dirty="0" smtClean="0"/>
              <a:t>I do not know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Evolution of 3D</vt:lpstr>
      <vt:lpstr>What is 3D?</vt:lpstr>
      <vt:lpstr>History of 3D</vt:lpstr>
      <vt:lpstr>History of 3D</vt:lpstr>
      <vt:lpstr>History of 3D</vt:lpstr>
      <vt:lpstr>Future of 3D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</dc:title>
  <dc:creator>Authorised User</dc:creator>
  <cp:lastModifiedBy>Authorised User</cp:lastModifiedBy>
  <cp:revision>5</cp:revision>
  <dcterms:created xsi:type="dcterms:W3CDTF">2013-02-27T11:24:40Z</dcterms:created>
  <dcterms:modified xsi:type="dcterms:W3CDTF">2013-02-27T12:00:17Z</dcterms:modified>
</cp:coreProperties>
</file>